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83" r:id="rId24"/>
    <p:sldId id="278" r:id="rId25"/>
    <p:sldId id="279" r:id="rId26"/>
    <p:sldId id="280" r:id="rId27"/>
    <p:sldId id="281" r:id="rId28"/>
    <p:sldId id="282" r:id="rId29"/>
    <p:sldId id="284" r:id="rId30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25" autoAdjust="0"/>
    <p:restoredTop sz="94660"/>
  </p:normalViewPr>
  <p:slideViewPr>
    <p:cSldViewPr showGuides="1">
      <p:cViewPr varScale="1">
        <p:scale>
          <a:sx n="62" d="100"/>
          <a:sy n="62" d="100"/>
        </p:scale>
        <p:origin x="-1284" y="-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CFB85-CC02-428E-BB8B-6B53F1D61C19}" type="datetimeFigureOut">
              <a:rPr lang="sv-SE" smtClean="0"/>
              <a:t>2017-11-14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9158-C1E3-4DE0-9523-E820685BDD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5463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CFB85-CC02-428E-BB8B-6B53F1D61C19}" type="datetimeFigureOut">
              <a:rPr lang="sv-SE" smtClean="0"/>
              <a:t>2017-11-14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9158-C1E3-4DE0-9523-E820685BDD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3756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CFB85-CC02-428E-BB8B-6B53F1D61C19}" type="datetimeFigureOut">
              <a:rPr lang="sv-SE" smtClean="0"/>
              <a:t>2017-11-14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9158-C1E3-4DE0-9523-E820685BDD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30550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CFB85-CC02-428E-BB8B-6B53F1D61C19}" type="datetimeFigureOut">
              <a:rPr lang="sv-SE" smtClean="0"/>
              <a:t>2017-11-14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9158-C1E3-4DE0-9523-E820685BDD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6739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CFB85-CC02-428E-BB8B-6B53F1D61C19}" type="datetimeFigureOut">
              <a:rPr lang="sv-SE" smtClean="0"/>
              <a:t>2017-11-14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9158-C1E3-4DE0-9523-E820685BDD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9748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CFB85-CC02-428E-BB8B-6B53F1D61C19}" type="datetimeFigureOut">
              <a:rPr lang="sv-SE" smtClean="0"/>
              <a:t>2017-11-14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9158-C1E3-4DE0-9523-E820685BDD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48888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CFB85-CC02-428E-BB8B-6B53F1D61C19}" type="datetimeFigureOut">
              <a:rPr lang="sv-SE" smtClean="0"/>
              <a:t>2017-11-14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9158-C1E3-4DE0-9523-E820685BDD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0095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CFB85-CC02-428E-BB8B-6B53F1D61C19}" type="datetimeFigureOut">
              <a:rPr lang="sv-SE" smtClean="0"/>
              <a:t>2017-11-14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9158-C1E3-4DE0-9523-E820685BDD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085429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CFB85-CC02-428E-BB8B-6B53F1D61C19}" type="datetimeFigureOut">
              <a:rPr lang="sv-SE" smtClean="0"/>
              <a:t>2017-11-14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9158-C1E3-4DE0-9523-E820685BDD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47732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CFB85-CC02-428E-BB8B-6B53F1D61C19}" type="datetimeFigureOut">
              <a:rPr lang="sv-SE" smtClean="0"/>
              <a:t>2017-11-14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9158-C1E3-4DE0-9523-E820685BDD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364230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FCFB85-CC02-428E-BB8B-6B53F1D61C19}" type="datetimeFigureOut">
              <a:rPr lang="sv-SE" smtClean="0"/>
              <a:t>2017-11-14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E9158-C1E3-4DE0-9523-E820685BDD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2929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FCFB85-CC02-428E-BB8B-6B53F1D61C19}" type="datetimeFigureOut">
              <a:rPr lang="sv-SE" smtClean="0"/>
              <a:t>2017-11-14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DE9158-C1E3-4DE0-9523-E820685BDDE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163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866518" y="729000"/>
            <a:ext cx="5400000" cy="540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35000" dirty="0" smtClean="0">
                <a:latin typeface="Arial Rounded MT Bold" panose="020F070403050403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A</a:t>
            </a:r>
            <a:endParaRPr lang="sv-SE" sz="35000" dirty="0">
              <a:latin typeface="Arial Rounded MT Bold" panose="020F070403050403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376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866518" y="729000"/>
            <a:ext cx="5400000" cy="540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35000" dirty="0">
                <a:latin typeface="Arial Rounded MT Bold" panose="020F070403050403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J</a:t>
            </a:r>
            <a:endParaRPr lang="sv-SE" sz="35000" dirty="0">
              <a:latin typeface="Arial Rounded MT Bold" panose="020F070403050403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3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866518" y="729000"/>
            <a:ext cx="5400000" cy="540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35000" dirty="0" smtClean="0">
                <a:latin typeface="Arial Rounded MT Bold" panose="020F070403050403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K</a:t>
            </a:r>
            <a:endParaRPr lang="sv-SE" sz="35000" dirty="0">
              <a:latin typeface="Arial Rounded MT Bold" panose="020F070403050403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3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866518" y="729000"/>
            <a:ext cx="5400000" cy="540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35000" dirty="0" smtClean="0">
                <a:latin typeface="Arial Rounded MT Bold" panose="020F070403050403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L</a:t>
            </a:r>
            <a:endParaRPr lang="sv-SE" sz="35000" dirty="0">
              <a:latin typeface="Arial Rounded MT Bold" panose="020F070403050403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3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866518" y="729000"/>
            <a:ext cx="5400000" cy="540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35000" dirty="0" smtClean="0">
                <a:latin typeface="Arial Rounded MT Bold" panose="020F070403050403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M</a:t>
            </a:r>
            <a:endParaRPr lang="sv-SE" sz="35000" dirty="0">
              <a:latin typeface="Arial Rounded MT Bold" panose="020F070403050403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3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866518" y="729000"/>
            <a:ext cx="5400000" cy="540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35000" dirty="0" smtClean="0">
                <a:latin typeface="Arial Rounded MT Bold" panose="020F070403050403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N</a:t>
            </a:r>
            <a:endParaRPr lang="sv-SE" sz="35000" dirty="0">
              <a:latin typeface="Arial Rounded MT Bold" panose="020F070403050403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3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866518" y="729000"/>
            <a:ext cx="5400000" cy="540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35000" dirty="0">
                <a:latin typeface="Arial Rounded MT Bold" panose="020F070403050403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O</a:t>
            </a:r>
          </a:p>
        </p:txBody>
      </p:sp>
    </p:spTree>
    <p:extLst>
      <p:ext uri="{BB962C8B-B14F-4D97-AF65-F5344CB8AC3E}">
        <p14:creationId xmlns:p14="http://schemas.microsoft.com/office/powerpoint/2010/main" val="36903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866518" y="729000"/>
            <a:ext cx="5400000" cy="540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35000" dirty="0" smtClean="0">
                <a:latin typeface="Arial Rounded MT Bold" panose="020F070403050403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P</a:t>
            </a:r>
            <a:endParaRPr lang="sv-SE" sz="35000" dirty="0">
              <a:latin typeface="Arial Rounded MT Bold" panose="020F070403050403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3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866518" y="729000"/>
            <a:ext cx="5400000" cy="540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35000" dirty="0" smtClean="0">
                <a:latin typeface="Arial Rounded MT Bold" panose="020F070403050403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Q</a:t>
            </a:r>
            <a:endParaRPr lang="sv-SE" sz="35000" dirty="0">
              <a:latin typeface="Arial Rounded MT Bold" panose="020F070403050403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3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866518" y="729000"/>
            <a:ext cx="5400000" cy="540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35000" dirty="0" smtClean="0">
                <a:latin typeface="Arial Rounded MT Bold" panose="020F070403050403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R</a:t>
            </a:r>
            <a:endParaRPr lang="sv-SE" sz="35000" dirty="0">
              <a:latin typeface="Arial Rounded MT Bold" panose="020F070403050403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3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866518" y="729000"/>
            <a:ext cx="5400000" cy="540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35000" dirty="0" smtClean="0">
                <a:latin typeface="Arial Rounded MT Bold" panose="020F070403050403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S</a:t>
            </a:r>
            <a:endParaRPr lang="sv-SE" sz="35000" dirty="0">
              <a:latin typeface="Arial Rounded MT Bold" panose="020F070403050403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3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866518" y="729000"/>
            <a:ext cx="5400000" cy="540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35000" dirty="0" smtClean="0">
                <a:latin typeface="Arial Rounded MT Bold" panose="020F070403050403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B</a:t>
            </a:r>
            <a:endParaRPr lang="sv-SE" sz="35000" dirty="0">
              <a:latin typeface="Arial Rounded MT Bold" panose="020F070403050403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188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866518" y="729000"/>
            <a:ext cx="5400000" cy="540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35000" dirty="0" smtClean="0">
                <a:latin typeface="Arial Rounded MT Bold" panose="020F070403050403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T</a:t>
            </a:r>
            <a:endParaRPr lang="sv-SE" sz="35000" dirty="0">
              <a:latin typeface="Arial Rounded MT Bold" panose="020F070403050403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3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866518" y="729000"/>
            <a:ext cx="5400000" cy="540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35000" dirty="0" smtClean="0">
                <a:latin typeface="Arial Rounded MT Bold" panose="020F070403050403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U</a:t>
            </a:r>
            <a:endParaRPr lang="sv-SE" sz="35000" dirty="0">
              <a:latin typeface="Arial Rounded MT Bold" panose="020F070403050403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3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866518" y="729000"/>
            <a:ext cx="5400000" cy="540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35000" dirty="0">
                <a:latin typeface="Arial Rounded MT Bold" panose="020F070403050403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V</a:t>
            </a:r>
            <a:endParaRPr lang="sv-SE" sz="35000" dirty="0">
              <a:latin typeface="Arial Rounded MT Bold" panose="020F070403050403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3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866518" y="729000"/>
            <a:ext cx="5400000" cy="540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35000" dirty="0" smtClean="0">
                <a:latin typeface="Arial Rounded MT Bold" panose="020F070403050403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W</a:t>
            </a:r>
            <a:endParaRPr lang="sv-SE" sz="35000" dirty="0">
              <a:latin typeface="Arial Rounded MT Bold" panose="020F070403050403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9066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866518" y="729000"/>
            <a:ext cx="5400000" cy="540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35000" dirty="0">
                <a:latin typeface="Arial Rounded MT Bold" panose="020F070403050403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X</a:t>
            </a:r>
            <a:endParaRPr lang="sv-SE" sz="35000" dirty="0">
              <a:latin typeface="Arial Rounded MT Bold" panose="020F070403050403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3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866518" y="729000"/>
            <a:ext cx="5400000" cy="540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35000" dirty="0" smtClean="0">
                <a:latin typeface="Arial Rounded MT Bold" panose="020F070403050403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Y</a:t>
            </a:r>
            <a:endParaRPr lang="sv-SE" sz="35000" dirty="0">
              <a:latin typeface="Arial Rounded MT Bold" panose="020F070403050403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3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866518" y="729000"/>
            <a:ext cx="5400000" cy="540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35000" dirty="0">
                <a:latin typeface="Arial Rounded MT Bold" panose="020F070403050403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Z</a:t>
            </a:r>
          </a:p>
        </p:txBody>
      </p:sp>
    </p:spTree>
    <p:extLst>
      <p:ext uri="{BB962C8B-B14F-4D97-AF65-F5344CB8AC3E}">
        <p14:creationId xmlns:p14="http://schemas.microsoft.com/office/powerpoint/2010/main" val="36903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866518" y="729000"/>
            <a:ext cx="5400000" cy="540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35000" dirty="0" smtClean="0">
                <a:latin typeface="Arial Rounded MT Bold" panose="020F070403050403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Å</a:t>
            </a:r>
            <a:endParaRPr lang="sv-SE" sz="35000" dirty="0">
              <a:latin typeface="Arial Rounded MT Bold" panose="020F070403050403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3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866518" y="729000"/>
            <a:ext cx="5400000" cy="540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35000" dirty="0" smtClean="0">
                <a:latin typeface="Arial Rounded MT Bold" panose="020F070403050403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Ä</a:t>
            </a:r>
            <a:endParaRPr lang="sv-SE" sz="35000" dirty="0">
              <a:latin typeface="Arial Rounded MT Bold" panose="020F070403050403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3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866518" y="729000"/>
            <a:ext cx="5400000" cy="540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35000" dirty="0" smtClean="0">
                <a:latin typeface="Arial Rounded MT Bold" panose="020F070403050403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ö</a:t>
            </a:r>
            <a:endParaRPr lang="sv-SE" sz="35000" dirty="0">
              <a:latin typeface="Arial Rounded MT Bold" panose="020F070403050403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4491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866518" y="729000"/>
            <a:ext cx="5400000" cy="540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35000" dirty="0" smtClean="0">
                <a:latin typeface="Arial Rounded MT Bold" panose="020F070403050403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C</a:t>
            </a:r>
            <a:endParaRPr lang="sv-SE" sz="35000" dirty="0">
              <a:latin typeface="Arial Rounded MT Bold" panose="020F070403050403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3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866518" y="729000"/>
            <a:ext cx="5400000" cy="540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35000" dirty="0" smtClean="0">
                <a:latin typeface="Arial Rounded MT Bold" panose="020F070403050403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D</a:t>
            </a:r>
            <a:endParaRPr lang="sv-SE" sz="35000" dirty="0">
              <a:latin typeface="Arial Rounded MT Bold" panose="020F070403050403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3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866518" y="729000"/>
            <a:ext cx="5400000" cy="540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35000" dirty="0">
                <a:latin typeface="Arial Rounded MT Bold" panose="020F070403050403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E</a:t>
            </a:r>
            <a:endParaRPr lang="sv-SE" sz="35000" dirty="0">
              <a:latin typeface="Arial Rounded MT Bold" panose="020F070403050403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3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866518" y="729000"/>
            <a:ext cx="5400000" cy="540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35000" dirty="0">
                <a:latin typeface="Arial Rounded MT Bold" panose="020F070403050403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F</a:t>
            </a:r>
          </a:p>
        </p:txBody>
      </p:sp>
    </p:spTree>
    <p:extLst>
      <p:ext uri="{BB962C8B-B14F-4D97-AF65-F5344CB8AC3E}">
        <p14:creationId xmlns:p14="http://schemas.microsoft.com/office/powerpoint/2010/main" val="36903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866518" y="729000"/>
            <a:ext cx="5400000" cy="540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35000" dirty="0">
                <a:latin typeface="Arial Rounded MT Bold" panose="020F070403050403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G</a:t>
            </a:r>
            <a:endParaRPr lang="sv-SE" sz="35000" dirty="0">
              <a:latin typeface="Arial Rounded MT Bold" panose="020F0704030504030204" pitchFamily="34" charset="0"/>
              <a:ea typeface="Microsoft Sans Serif" panose="020B0604020202020204" pitchFamily="34" charset="0"/>
              <a:cs typeface="Microsoft Sans Serif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3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866518" y="729000"/>
            <a:ext cx="5400000" cy="540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35000" dirty="0">
                <a:latin typeface="Arial Rounded MT Bold" panose="020F070403050403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H</a:t>
            </a:r>
          </a:p>
        </p:txBody>
      </p:sp>
    </p:spTree>
    <p:extLst>
      <p:ext uri="{BB962C8B-B14F-4D97-AF65-F5344CB8AC3E}">
        <p14:creationId xmlns:p14="http://schemas.microsoft.com/office/powerpoint/2010/main" val="36903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/>
          <p:cNvSpPr/>
          <p:nvPr/>
        </p:nvSpPr>
        <p:spPr>
          <a:xfrm>
            <a:off x="1866518" y="729000"/>
            <a:ext cx="5400000" cy="540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sv-SE" sz="35000" dirty="0">
                <a:latin typeface="Arial Rounded MT Bold" panose="020F0704030504030204" pitchFamily="34" charset="0"/>
                <a:ea typeface="Microsoft Sans Serif" panose="020B0604020202020204" pitchFamily="34" charset="0"/>
                <a:cs typeface="Microsoft Sans Serif" panose="020B0604020202020204" pitchFamily="34" charset="0"/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36903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29</Words>
  <Application>Microsoft Office PowerPoint</Application>
  <PresentationFormat>Bildspel på skärmen (4:3)</PresentationFormat>
  <Paragraphs>29</Paragraphs>
  <Slides>29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29</vt:i4>
      </vt:variant>
    </vt:vector>
  </HeadingPairs>
  <TitlesOfParts>
    <vt:vector size="30" baseType="lpstr"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Katrineholms Kommun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Eriksson Lisa</dc:creator>
  <cp:lastModifiedBy>Eriksson Lisa</cp:lastModifiedBy>
  <cp:revision>2</cp:revision>
  <dcterms:created xsi:type="dcterms:W3CDTF">2017-11-14T18:47:40Z</dcterms:created>
  <dcterms:modified xsi:type="dcterms:W3CDTF">2017-11-14T19:04:49Z</dcterms:modified>
</cp:coreProperties>
</file>